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23"/>
    <p:restoredTop sz="94669"/>
  </p:normalViewPr>
  <p:slideViewPr>
    <p:cSldViewPr snapToGrid="0">
      <p:cViewPr varScale="1">
        <p:scale>
          <a:sx n="152" d="100"/>
          <a:sy n="152" d="100"/>
        </p:scale>
        <p:origin x="6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e92f84a4d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e92f84a4d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936331343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936331343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e936331343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e936331343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92f88fc8b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92f88fc8b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e92f88fc8b_1_1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e92f88fc8b_1_1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e92f88fc8b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e92f88fc8b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e92f88fc8b_1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e92f88fc8b_1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e936331343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e936331343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e936331343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e936331343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e936331343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e936331343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e936331343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e936331343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e936331343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e936331343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93633134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936331343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50320" r="16779" b="49756"/>
          <a:stretch/>
        </p:blipFill>
        <p:spPr>
          <a:xfrm>
            <a:off x="545575" y="881550"/>
            <a:ext cx="3309201" cy="166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 rotWithShape="1">
          <a:blip r:embed="rId3">
            <a:alphaModFix/>
          </a:blip>
          <a:srcRect l="16721" t="49756" r="49599"/>
          <a:stretch/>
        </p:blipFill>
        <p:spPr>
          <a:xfrm>
            <a:off x="506300" y="2486750"/>
            <a:ext cx="3387749" cy="166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 rotWithShape="1">
          <a:blip r:embed="rId4">
            <a:alphaModFix/>
          </a:blip>
          <a:srcRect l="49836" r="16734" b="50624"/>
          <a:stretch/>
        </p:blipFill>
        <p:spPr>
          <a:xfrm>
            <a:off x="4986925" y="881550"/>
            <a:ext cx="3362450" cy="163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l="16978" t="50624" r="49592"/>
          <a:stretch/>
        </p:blipFill>
        <p:spPr>
          <a:xfrm>
            <a:off x="5019375" y="2515550"/>
            <a:ext cx="3362450" cy="163892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915150" y="429550"/>
            <a:ext cx="26430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NMF Initialized Factors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59" name="Google Shape;59;p13"/>
          <p:cNvSpPr txBox="1"/>
          <p:nvPr/>
        </p:nvSpPr>
        <p:spPr>
          <a:xfrm>
            <a:off x="5205875" y="429550"/>
            <a:ext cx="2988300" cy="39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Converged Spatial Factors</a:t>
            </a:r>
            <a:endParaRPr sz="1800">
              <a:solidFill>
                <a:schemeClr val="dk2"/>
              </a:solidFill>
            </a:endParaRPr>
          </a:p>
        </p:txBody>
      </p:sp>
      <p:cxnSp>
        <p:nvCxnSpPr>
          <p:cNvPr id="60" name="Google Shape;60;p13"/>
          <p:cNvCxnSpPr/>
          <p:nvPr/>
        </p:nvCxnSpPr>
        <p:spPr>
          <a:xfrm>
            <a:off x="3972475" y="2521325"/>
            <a:ext cx="917400" cy="15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" name="Google Shape;61;p13"/>
          <p:cNvSpPr txBox="1"/>
          <p:nvPr/>
        </p:nvSpPr>
        <p:spPr>
          <a:xfrm>
            <a:off x="3931075" y="1885775"/>
            <a:ext cx="1056000" cy="48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SVI</a:t>
            </a:r>
            <a:endParaRPr sz="13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Training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2"/>
          <p:cNvPicPr preferRelativeResize="0"/>
          <p:nvPr/>
        </p:nvPicPr>
        <p:blipFill rotWithShape="1">
          <a:blip r:embed="rId3">
            <a:alphaModFix/>
          </a:blip>
          <a:srcRect b="50327"/>
          <a:stretch/>
        </p:blipFill>
        <p:spPr>
          <a:xfrm>
            <a:off x="788550" y="732600"/>
            <a:ext cx="3665875" cy="3665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2"/>
          <p:cNvPicPr preferRelativeResize="0"/>
          <p:nvPr/>
        </p:nvPicPr>
        <p:blipFill rotWithShape="1">
          <a:blip r:embed="rId3">
            <a:alphaModFix/>
          </a:blip>
          <a:srcRect t="50330" b="330"/>
          <a:stretch/>
        </p:blipFill>
        <p:spPr>
          <a:xfrm>
            <a:off x="4658975" y="760425"/>
            <a:ext cx="3680974" cy="364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8" name="Google Shape;12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1650" y="102475"/>
            <a:ext cx="5366651" cy="4918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/>
          <p:nvPr/>
        </p:nvSpPr>
        <p:spPr>
          <a:xfrm>
            <a:off x="923288" y="1235951"/>
            <a:ext cx="2292600" cy="2033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24"/>
          <p:cNvSpPr/>
          <p:nvPr/>
        </p:nvSpPr>
        <p:spPr>
          <a:xfrm>
            <a:off x="4388378" y="1235951"/>
            <a:ext cx="834900" cy="2033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4"/>
          <p:cNvSpPr txBox="1"/>
          <p:nvPr/>
        </p:nvSpPr>
        <p:spPr>
          <a:xfrm>
            <a:off x="1857963" y="1968595"/>
            <a:ext cx="308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6" name="Google Shape;136;p24"/>
          <p:cNvSpPr txBox="1"/>
          <p:nvPr/>
        </p:nvSpPr>
        <p:spPr>
          <a:xfrm>
            <a:off x="68975" y="1853037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53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Cell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1640485" y="786698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Gene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8" name="Google Shape;138;p24"/>
          <p:cNvSpPr/>
          <p:nvPr/>
        </p:nvSpPr>
        <p:spPr>
          <a:xfrm>
            <a:off x="6243350" y="1235950"/>
            <a:ext cx="2292600" cy="659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4"/>
          <p:cNvSpPr txBox="1"/>
          <p:nvPr/>
        </p:nvSpPr>
        <p:spPr>
          <a:xfrm>
            <a:off x="3400425" y="1876425"/>
            <a:ext cx="409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≈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0" name="Google Shape;140;p24"/>
          <p:cNvSpPr txBox="1"/>
          <p:nvPr/>
        </p:nvSpPr>
        <p:spPr>
          <a:xfrm>
            <a:off x="4372475" y="3706300"/>
            <a:ext cx="10191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Factors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1" name="Google Shape;141;p24"/>
          <p:cNvSpPr txBox="1"/>
          <p:nvPr/>
        </p:nvSpPr>
        <p:spPr>
          <a:xfrm>
            <a:off x="6699800" y="3706300"/>
            <a:ext cx="1244700" cy="33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Loadings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2" name="Google Shape;142;p24"/>
          <p:cNvSpPr txBox="1"/>
          <p:nvPr/>
        </p:nvSpPr>
        <p:spPr>
          <a:xfrm>
            <a:off x="4657725" y="1933575"/>
            <a:ext cx="409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F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3" name="Google Shape;143;p24"/>
          <p:cNvSpPr txBox="1"/>
          <p:nvPr/>
        </p:nvSpPr>
        <p:spPr>
          <a:xfrm>
            <a:off x="7157750" y="1326400"/>
            <a:ext cx="4095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4" name="Google Shape;144;p24"/>
          <p:cNvSpPr txBox="1"/>
          <p:nvPr/>
        </p:nvSpPr>
        <p:spPr>
          <a:xfrm>
            <a:off x="3783725" y="1922487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53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Cell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5" name="Google Shape;145;p24"/>
          <p:cNvSpPr txBox="1"/>
          <p:nvPr/>
        </p:nvSpPr>
        <p:spPr>
          <a:xfrm>
            <a:off x="7022110" y="710498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Gene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46" name="Google Shape;146;p24"/>
          <p:cNvSpPr txBox="1"/>
          <p:nvPr/>
        </p:nvSpPr>
        <p:spPr>
          <a:xfrm>
            <a:off x="4179575" y="664450"/>
            <a:ext cx="14049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Components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47" name="Google Shape;147;p24"/>
          <p:cNvSpPr txBox="1"/>
          <p:nvPr/>
        </p:nvSpPr>
        <p:spPr>
          <a:xfrm rot="-5400000">
            <a:off x="5282950" y="1235950"/>
            <a:ext cx="1404900" cy="47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Components</a:t>
            </a:r>
            <a:endParaRPr sz="15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format</a:t>
            </a:r>
            <a:endParaRPr/>
          </a:p>
        </p:txBody>
      </p:sp>
      <p:sp>
        <p:nvSpPr>
          <p:cNvPr id="153" name="Google Shape;153;p25"/>
          <p:cNvSpPr/>
          <p:nvPr/>
        </p:nvSpPr>
        <p:spPr>
          <a:xfrm>
            <a:off x="1990088" y="1693151"/>
            <a:ext cx="2292600" cy="2033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25"/>
          <p:cNvSpPr/>
          <p:nvPr/>
        </p:nvSpPr>
        <p:spPr>
          <a:xfrm>
            <a:off x="5302778" y="1693151"/>
            <a:ext cx="834900" cy="2033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 txBox="1"/>
          <p:nvPr/>
        </p:nvSpPr>
        <p:spPr>
          <a:xfrm>
            <a:off x="2924763" y="2425795"/>
            <a:ext cx="308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Y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6" name="Google Shape;156;p25"/>
          <p:cNvSpPr txBox="1"/>
          <p:nvPr/>
        </p:nvSpPr>
        <p:spPr>
          <a:xfrm>
            <a:off x="5557174" y="2425810"/>
            <a:ext cx="326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X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7" name="Google Shape;157;p25"/>
          <p:cNvSpPr txBox="1"/>
          <p:nvPr/>
        </p:nvSpPr>
        <p:spPr>
          <a:xfrm>
            <a:off x="1135775" y="2310237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753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Cell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2707285" y="1243898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Gene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59" name="Google Shape;159;p25"/>
          <p:cNvSpPr txBox="1"/>
          <p:nvPr/>
        </p:nvSpPr>
        <p:spPr>
          <a:xfrm>
            <a:off x="4559681" y="2310213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Cell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0" name="Google Shape;160;p25"/>
          <p:cNvSpPr txBox="1"/>
          <p:nvPr/>
        </p:nvSpPr>
        <p:spPr>
          <a:xfrm>
            <a:off x="5138974" y="1245975"/>
            <a:ext cx="14673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Coordinate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1" name="Google Shape;161;p25"/>
          <p:cNvSpPr txBox="1"/>
          <p:nvPr/>
        </p:nvSpPr>
        <p:spPr>
          <a:xfrm>
            <a:off x="6980320" y="1693151"/>
            <a:ext cx="489600" cy="203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7050863" y="1693151"/>
            <a:ext cx="591000" cy="20334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25"/>
          <p:cNvSpPr txBox="1"/>
          <p:nvPr/>
        </p:nvSpPr>
        <p:spPr>
          <a:xfrm>
            <a:off x="6384189" y="2310228"/>
            <a:ext cx="743100" cy="3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Cell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4" name="Google Shape;164;p25"/>
          <p:cNvSpPr txBox="1"/>
          <p:nvPr/>
        </p:nvSpPr>
        <p:spPr>
          <a:xfrm>
            <a:off x="7157762" y="2425795"/>
            <a:ext cx="326100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5" name="Google Shape;165;p25"/>
          <p:cNvSpPr txBox="1"/>
          <p:nvPr/>
        </p:nvSpPr>
        <p:spPr>
          <a:xfrm>
            <a:off x="6843475" y="1258600"/>
            <a:ext cx="948900" cy="33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Cluster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66" name="Google Shape;166;p25"/>
          <p:cNvSpPr/>
          <p:nvPr/>
        </p:nvSpPr>
        <p:spPr>
          <a:xfrm>
            <a:off x="1987525" y="3953450"/>
            <a:ext cx="2292600" cy="277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PCA, NMF, UMAP, T-SNE</a:t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987530" y="4334450"/>
            <a:ext cx="4233600" cy="277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NSF, MEFISTO</a:t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987523" y="4791650"/>
            <a:ext cx="5734500" cy="2772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method</a:t>
            </a:r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355500" y="4062800"/>
            <a:ext cx="1382400" cy="6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Algorithms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used 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6525" y="2991000"/>
            <a:ext cx="4184873" cy="2056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31475" y="322225"/>
            <a:ext cx="4657274" cy="234275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1133475" y="504825"/>
            <a:ext cx="4287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9" name="Google Shape;69;p14"/>
          <p:cNvSpPr txBox="1"/>
          <p:nvPr/>
        </p:nvSpPr>
        <p:spPr>
          <a:xfrm>
            <a:off x="1133475" y="2743200"/>
            <a:ext cx="428700" cy="2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b)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6238" y="351951"/>
            <a:ext cx="6400800" cy="21044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6275" y="2475000"/>
            <a:ext cx="6400800" cy="2099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6"/>
          <p:cNvPicPr preferRelativeResize="0"/>
          <p:nvPr/>
        </p:nvPicPr>
        <p:blipFill rotWithShape="1">
          <a:blip r:embed="rId3">
            <a:alphaModFix/>
          </a:blip>
          <a:srcRect b="41826"/>
          <a:stretch/>
        </p:blipFill>
        <p:spPr>
          <a:xfrm>
            <a:off x="368650" y="411563"/>
            <a:ext cx="3884375" cy="4541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t="41826"/>
          <a:stretch/>
        </p:blipFill>
        <p:spPr>
          <a:xfrm>
            <a:off x="4769375" y="420225"/>
            <a:ext cx="3869576" cy="452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7112" y="86275"/>
            <a:ext cx="44051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689850" y="1073224"/>
            <a:ext cx="7238700" cy="4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689850" y="1677799"/>
            <a:ext cx="7238700" cy="29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729" y="444900"/>
            <a:ext cx="7768295" cy="2194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3729" y="2711790"/>
            <a:ext cx="7768295" cy="21940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9"/>
          <p:cNvPicPr preferRelativeResize="0"/>
          <p:nvPr/>
        </p:nvPicPr>
        <p:blipFill rotWithShape="1">
          <a:blip r:embed="rId3">
            <a:alphaModFix/>
          </a:blip>
          <a:srcRect b="49857"/>
          <a:stretch/>
        </p:blipFill>
        <p:spPr>
          <a:xfrm>
            <a:off x="549275" y="353125"/>
            <a:ext cx="3657599" cy="429768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 rotWithShape="1">
          <a:blip r:embed="rId3">
            <a:alphaModFix/>
          </a:blip>
          <a:srcRect t="49859"/>
          <a:stretch/>
        </p:blipFill>
        <p:spPr>
          <a:xfrm>
            <a:off x="4641300" y="348537"/>
            <a:ext cx="3657599" cy="4294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07" name="Google Shape;10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650" y="108225"/>
            <a:ext cx="4603451" cy="4933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4" name="Google Shape;11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6825" y="369350"/>
            <a:ext cx="7590350" cy="21165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6825" y="2485865"/>
            <a:ext cx="7590350" cy="21165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</Words>
  <Application>Microsoft Macintosh PowerPoint</Application>
  <PresentationFormat>On-screen Show (16:9)</PresentationFormat>
  <Paragraphs>33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5" baseType="lpstr"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format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Microsoft Office User</cp:lastModifiedBy>
  <cp:revision>1</cp:revision>
  <dcterms:modified xsi:type="dcterms:W3CDTF">2025-07-10T17:42:11Z</dcterms:modified>
</cp:coreProperties>
</file>